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9"/>
  </p:notesMasterIdLst>
  <p:sldIdLst>
    <p:sldId id="256" r:id="rId2"/>
    <p:sldId id="262" r:id="rId3"/>
    <p:sldId id="261" r:id="rId4"/>
    <p:sldId id="267" r:id="rId5"/>
    <p:sldId id="259" r:id="rId6"/>
    <p:sldId id="268" r:id="rId7"/>
    <p:sldId id="266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38410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95269" y="4073098"/>
            <a:ext cx="9001462" cy="1655762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28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910073" y="3399066"/>
            <a:ext cx="259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6" y="636896"/>
            <a:ext cx="1379029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4" y="1963217"/>
            <a:ext cx="4862108" cy="26226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コンセプト</a:t>
            </a:r>
            <a:endParaRPr kumimoji="1" lang="en-US" altLang="ja-JP" sz="28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2800" dirty="0" smtClean="0"/>
              <a:t>操作方法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800" dirty="0" smtClean="0"/>
              <a:t>ゲーム画面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2600" dirty="0" smtClean="0"/>
              <a:t>こだわったところ</a:t>
            </a:r>
            <a:endParaRPr lang="en-US" altLang="ja-JP" sz="26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1987060" cy="823274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351655" y="1899853"/>
            <a:ext cx="5666446" cy="2792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難易度低めの弾幕シューティングゲーム</a:t>
            </a:r>
            <a:endParaRPr kumimoji="1" lang="en-US" altLang="ja-JP" sz="2400" dirty="0" smtClean="0"/>
          </a:p>
          <a:p>
            <a:endParaRPr lang="en-US" altLang="ja-JP" sz="2400" dirty="0"/>
          </a:p>
          <a:p>
            <a:endParaRPr kumimoji="1"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弾幕</a:t>
            </a:r>
            <a:r>
              <a:rPr lang="ja-JP" altLang="en-US" sz="2400" dirty="0"/>
              <a:t>ゲームが初めてでも</a:t>
            </a:r>
            <a:r>
              <a:rPr lang="ja-JP" altLang="en-US" sz="2400" dirty="0" smtClean="0"/>
              <a:t>楽しめ</a:t>
            </a:r>
            <a:r>
              <a:rPr lang="ja-JP" altLang="en-US" sz="2400" dirty="0"/>
              <a:t>るよう</a:t>
            </a:r>
            <a:r>
              <a:rPr lang="ja-JP" altLang="en-US" sz="2400" dirty="0" smtClean="0"/>
              <a:t>に</a:t>
            </a:r>
            <a:endParaRPr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プレイヤーの当たり判定（小）</a:t>
            </a:r>
            <a:endParaRPr lang="en-US" altLang="ja-JP" sz="2400" dirty="0" smtClean="0"/>
          </a:p>
          <a:p>
            <a:pPr>
              <a:lnSpc>
                <a:spcPct val="150000"/>
              </a:lnSpc>
            </a:pPr>
            <a:r>
              <a:rPr lang="ja-JP" altLang="en-US" sz="2400" dirty="0" smtClean="0"/>
              <a:t>ボスの当たり判定（大）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1940019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828737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430941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5" y="3038836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87735"/>
            <a:ext cx="909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移動</a:t>
            </a:r>
            <a:endParaRPr kumimoji="1" lang="ja-JP" altLang="en-US" sz="28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7140482" y="238773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2800" dirty="0" smtClean="0"/>
              <a:t>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/>
        </p:nvSpPr>
        <p:spPr>
          <a:xfrm>
            <a:off x="655444" y="1595079"/>
            <a:ext cx="6800193" cy="4147645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8000088" y="1905289"/>
            <a:ext cx="369742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/>
              <a:t>左上数字　    </a:t>
            </a:r>
            <a:r>
              <a:rPr kumimoji="1" lang="en-US" altLang="ja-JP" sz="2000" b="1" i="1" dirty="0" smtClean="0"/>
              <a:t>Player HP</a:t>
            </a:r>
          </a:p>
          <a:p>
            <a:endParaRPr lang="en-US" altLang="ja-JP" sz="2000" dirty="0" smtClean="0"/>
          </a:p>
          <a:p>
            <a:r>
              <a:rPr lang="ja-JP" altLang="en-US" sz="2000" dirty="0" smtClean="0"/>
              <a:t>中央上数字　</a:t>
            </a:r>
            <a:r>
              <a:rPr lang="en-US" altLang="ja-JP" sz="2000" b="1" i="1" dirty="0" smtClean="0"/>
              <a:t>Boss HP</a:t>
            </a:r>
          </a:p>
          <a:p>
            <a:endParaRPr kumimoji="1" lang="en-US" altLang="ja-JP" sz="2000" dirty="0" smtClean="0"/>
          </a:p>
          <a:p>
            <a:r>
              <a:rPr kumimoji="1" lang="ja-JP" altLang="en-US" sz="2000" dirty="0" smtClean="0"/>
              <a:t>左下文字　 　</a:t>
            </a:r>
            <a:r>
              <a:rPr lang="ja-JP" altLang="en-US" sz="2000" b="1" i="1" dirty="0" smtClean="0"/>
              <a:t>操作方法</a:t>
            </a:r>
            <a:endParaRPr lang="en-US" altLang="ja-JP" sz="2000" b="1" i="1" dirty="0" smtClean="0"/>
          </a:p>
          <a:p>
            <a:endParaRPr kumimoji="1" lang="en-US" altLang="ja-JP" sz="2000" dirty="0" smtClean="0"/>
          </a:p>
          <a:p>
            <a:r>
              <a:rPr kumimoji="1" lang="ja-JP" altLang="en-US" sz="2000" dirty="0" smtClean="0"/>
              <a:t>中央</a:t>
            </a:r>
            <a:r>
              <a:rPr lang="ja-JP" altLang="en-US" sz="2000" dirty="0"/>
              <a:t>最</a:t>
            </a:r>
            <a:r>
              <a:rPr kumimoji="1" lang="ja-JP" altLang="en-US" sz="2000" dirty="0" smtClean="0"/>
              <a:t>下　　　　</a:t>
            </a:r>
            <a:r>
              <a:rPr kumimoji="1" lang="en-US" altLang="ja-JP" sz="2000" b="1" i="1" dirty="0" smtClean="0"/>
              <a:t>Player</a:t>
            </a:r>
            <a:r>
              <a:rPr kumimoji="1" lang="ja-JP" altLang="en-US" sz="2000" b="1" i="1" dirty="0" smtClean="0"/>
              <a:t>初期位置</a:t>
            </a:r>
            <a:endParaRPr kumimoji="1" lang="en-US" altLang="ja-JP" sz="2000" b="1" i="1" dirty="0" smtClean="0"/>
          </a:p>
          <a:p>
            <a:endParaRPr lang="en-US" altLang="ja-JP" sz="2000" dirty="0" smtClean="0"/>
          </a:p>
          <a:p>
            <a:r>
              <a:rPr lang="ja-JP" altLang="en-US" sz="2000" dirty="0" smtClean="0"/>
              <a:t>中央最上　　　　</a:t>
            </a:r>
            <a:r>
              <a:rPr lang="en-US" altLang="ja-JP" sz="2000" b="1" i="1" dirty="0" smtClean="0"/>
              <a:t>Boss</a:t>
            </a:r>
            <a:r>
              <a:rPr lang="ja-JP" altLang="en-US" sz="2000" b="1" i="1" dirty="0" smtClean="0"/>
              <a:t>初期位置</a:t>
            </a:r>
            <a:endParaRPr kumimoji="1" lang="ja-JP" altLang="en-US" sz="2000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8636474" y="5913173"/>
            <a:ext cx="2400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 smtClean="0"/>
              <a:t>Boss HP</a:t>
            </a:r>
            <a:r>
              <a:rPr lang="ja-JP" altLang="en-US" sz="2000" dirty="0"/>
              <a:t>が</a:t>
            </a:r>
            <a:r>
              <a:rPr lang="ja-JP" altLang="en-US" sz="2000" b="1" i="1" dirty="0" smtClean="0"/>
              <a:t>０</a:t>
            </a:r>
            <a:r>
              <a:rPr lang="ja-JP" altLang="en-US" sz="2000" dirty="0" smtClean="0"/>
              <a:t>で</a:t>
            </a:r>
            <a:r>
              <a:rPr lang="ja-JP" altLang="en-US" sz="2000" dirty="0"/>
              <a:t>クリア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198422" y="5031605"/>
            <a:ext cx="2446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Boss</a:t>
            </a:r>
            <a:r>
              <a:rPr lang="ja-JP" altLang="en-US" sz="2000" dirty="0"/>
              <a:t> </a:t>
            </a:r>
            <a:r>
              <a:rPr kumimoji="1" lang="en-US" altLang="ja-JP" sz="2000" dirty="0" smtClean="0"/>
              <a:t>HP</a:t>
            </a:r>
            <a:r>
              <a:rPr kumimoji="1" lang="ja-JP" altLang="en-US" sz="2000" dirty="0" smtClean="0"/>
              <a:t>は最大</a:t>
            </a:r>
            <a:r>
              <a:rPr kumimoji="1" lang="en-US" altLang="ja-JP" sz="2000" b="1" i="1" dirty="0" smtClean="0"/>
              <a:t>6000</a:t>
            </a:r>
            <a:endParaRPr kumimoji="1" lang="ja-JP" altLang="en-US" sz="2000" b="1" i="1" dirty="0"/>
          </a:p>
        </p:txBody>
      </p:sp>
      <p:sp>
        <p:nvSpPr>
          <p:cNvPr id="5" name="テキスト ボックス 4"/>
          <p:cNvSpPr txBox="1"/>
          <p:nvPr/>
        </p:nvSpPr>
        <p:spPr>
          <a:xfrm flipH="1">
            <a:off x="8417374" y="5472389"/>
            <a:ext cx="20086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Player HP</a:t>
            </a:r>
            <a:r>
              <a:rPr kumimoji="1" lang="ja-JP" altLang="en-US" sz="2000" dirty="0" smtClean="0"/>
              <a:t>は</a:t>
            </a:r>
            <a:r>
              <a:rPr kumimoji="1" lang="en-US" altLang="ja-JP" sz="2000" b="1" i="1" dirty="0" smtClean="0"/>
              <a:t>300</a:t>
            </a:r>
          </a:p>
        </p:txBody>
      </p:sp>
      <p:pic>
        <p:nvPicPr>
          <p:cNvPr id="6" name="図 5" descr="画面の領域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78" y="1708277"/>
            <a:ext cx="6549323" cy="363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7" y="45172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033172" y="911835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敵の動き</a:t>
            </a:r>
            <a:endParaRPr kumimoji="1" lang="ja-JP" altLang="en-US" sz="28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894" y="1656096"/>
            <a:ext cx="1154091" cy="1154091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5389418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5112985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2275980" y="4642441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/>
              <a:t>プレイヤーの動き</a:t>
            </a:r>
            <a:endParaRPr lang="ja-JP" altLang="en-US" sz="28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117879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3087445" cy="1326321"/>
          </a:xfrm>
        </p:spPr>
        <p:txBody>
          <a:bodyPr/>
          <a:lstStyle/>
          <a:p>
            <a:pPr algn="l"/>
            <a:r>
              <a:rPr kumimoji="1" lang="ja-JP" alt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プレイ中の画面</a:t>
            </a:r>
            <a:endParaRPr kumimoji="1" lang="ja-JP" alt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9A0F19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9632" y="939362"/>
            <a:ext cx="9707563" cy="545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1261</TotalTime>
  <Words>82</Words>
  <Application>Microsoft Office PowerPoint</Application>
  <PresentationFormat>ワイド画面</PresentationFormat>
  <Paragraphs>42</Paragraphs>
  <Slides>7</Slides>
  <Notes>1</Notes>
  <HiddenSlides>1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目次</vt:lpstr>
      <vt:lpstr>コンセプト</vt:lpstr>
      <vt:lpstr>操作方法</vt:lpstr>
      <vt:lpstr>ゲーム画面</vt:lpstr>
      <vt:lpstr>敵の動き</vt:lpstr>
      <vt:lpstr>プレイ中の画面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92</cp:revision>
  <dcterms:created xsi:type="dcterms:W3CDTF">2022-11-21T02:39:43Z</dcterms:created>
  <dcterms:modified xsi:type="dcterms:W3CDTF">2022-12-22T07:39:35Z</dcterms:modified>
</cp:coreProperties>
</file>